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3C47A-09F5-4D74-AE7B-AD07259CD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83726B-3BFD-4A53-874D-238AD1EA5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7CD05-22B8-4C93-A453-4185040B2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22098-ECEC-4E56-9EE5-F30D5C1B4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3D115-2C7F-4037-AD4A-DAD319BE6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629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4EEB3-A60A-4107-9AF4-297E3247A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C31FD3-CD62-446E-8834-9684A5541D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78BEB-72FE-4289-8D5D-90349C8C2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C3108-21DA-4020-AF02-F94161786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A0293-88BB-48E2-B8F4-F33C202D1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918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6A5773-3988-48E4-B9EE-1F237BFFD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19A510-D804-4286-8303-FFF1B97FF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BE281-E350-4142-8169-9A5DE064E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ED46B-E8D8-4249-8C8B-41B2EB129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9ED6E-AB67-450E-8646-2CA24497A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437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B2065-67BB-489C-BAA3-5E522BB75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4AD3A-BA93-4D62-A716-35D60D229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7388A-6E07-4F61-A444-76AA4D9C4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29EF8-F4F8-470F-9781-04C1525B8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68C52-C05F-4E09-8A4A-8E8667AB2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2965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F7BE2-A098-4A75-9F5A-E3FC2C712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4F001-BD14-4FB0-85CC-A02FE5FEC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2B215-A6AB-4917-80D1-2B2C87213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2E4A3-9B8F-4A81-BF1B-44ADB70DF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B1A7B-C30D-4623-9B1C-0AC77E6F9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6288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38D66-B424-4DEE-A577-0EA9637F0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514C1-7F8C-41DE-A953-5D80963EA0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23E05-B105-4D41-864D-C834DA259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CCCE03-198C-4EA7-AF48-BCB17434B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0CF86C-0968-44C0-87F2-DAD3004F6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178D6-EE60-45C2-893E-8CFF45D21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6638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9B637-3920-4438-8697-3811A0331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BB5B12-B243-4A85-8327-54DD49F9C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4773FA-3742-4B04-BECD-5B11F742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3A1823-3431-47EA-9374-5B24079F7A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2D04E7-B1FB-407D-AC31-C6D0E527C9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58D770-9367-40A8-A7B4-E7C401AE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63C65E-EA2B-4421-9E4B-4466AA853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2C660C-2BED-4686-93C0-D035B383E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4811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13943-9895-4634-B981-60ABF4305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327D2B-21C1-4ED8-8151-6672C2199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30E38B-14F7-408F-9E9E-FDE2C2774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36D68-725B-4F73-BC84-CA4618706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0836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D154C8-BB75-4FFF-8F28-D005BAAF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DDEE1-8098-4981-8692-1EA88B7B3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C8BB60-037C-4258-AFEF-23078B983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8735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A1F38-69B2-4FAA-988F-EEDEC278C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46221-7DE6-48E3-A3E8-C6003F717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B3A562-5886-4098-80CE-36088E4A8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236B63-9A40-4709-8630-A6D16AF8E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3603B-4DB8-4173-9746-2FFEC1A27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E27C3-B5DF-4710-BD5E-F821134A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791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DF085-A936-422A-999A-423BAA04D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3DDDC0-2974-49C4-9E84-C71AB3E5ED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F7FA4C-2713-446A-BAB4-D00A8333E8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A12824-04B9-437C-863A-1CC787D0D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E945E-C185-4B3C-825E-61477FFAB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4EF96D-B7B6-41B0-9CD1-8E5043CEE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252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2216D4-EE66-4489-A0A4-B4AFBB664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9567F-5854-43D2-B57A-877490EEC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D6B35D-3288-4566-B603-EC8C7600AC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C375C-CCAD-4998-913A-EFB5729285E3}" type="datetimeFigureOut">
              <a:rPr lang="en-IN" smtClean="0"/>
              <a:t>09-09-2024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26C4C-F404-4272-A48C-8476D59F61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4491B-9FFB-4373-BA3A-A2F2D292F0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192D2B-95C2-4972-ADB7-EB23894AF1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9931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12400-A637-4B3F-A7DD-6816D776A8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Blockchain Introduction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6C613B-D5C2-4D9F-A8B6-6A30BF5887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EduBridge Online Learning Pvt ltd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0560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5E67D0-14E9-410E-8B7B-E20917D314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5" t="17121" r="32500" b="21242"/>
          <a:stretch/>
        </p:blipFill>
        <p:spPr>
          <a:xfrm>
            <a:off x="729049" y="864973"/>
            <a:ext cx="10565027" cy="520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01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ACEFEE2-C4EF-412A-807B-842A2B3D32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4" t="6285" r="2399" b="6466"/>
          <a:stretch/>
        </p:blipFill>
        <p:spPr>
          <a:xfrm>
            <a:off x="0" y="0"/>
            <a:ext cx="118995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21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23E7F2B-4A33-47D1-B7B1-F9D69DB39A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86" t="6319" r="-1376" b="5931"/>
          <a:stretch/>
        </p:blipFill>
        <p:spPr>
          <a:xfrm>
            <a:off x="2446638" y="889687"/>
            <a:ext cx="7519106" cy="506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3098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267D45-EB81-4260-A651-4297D1FBF4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00"/>
          <a:stretch/>
        </p:blipFill>
        <p:spPr>
          <a:xfrm>
            <a:off x="0" y="1673"/>
            <a:ext cx="12192000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48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3FD192-95AE-441C-B8A5-1906C3735D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61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53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D7F8AF6-9430-45E0-BC74-5F9E72E83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637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54FF48-6327-43C4-BB58-5B2B695D6F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83" b="3605"/>
          <a:stretch/>
        </p:blipFill>
        <p:spPr>
          <a:xfrm>
            <a:off x="0" y="1674"/>
            <a:ext cx="12035481" cy="660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036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EA6C0D-B80F-440C-82F2-1C3E7ECCE3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5" t="6104" b="7546"/>
          <a:stretch/>
        </p:blipFill>
        <p:spPr>
          <a:xfrm>
            <a:off x="135924" y="86497"/>
            <a:ext cx="12056076" cy="677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36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9A75C5-3331-4128-899E-BC7D45A2C8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81" b="3581"/>
          <a:stretch/>
        </p:blipFill>
        <p:spPr>
          <a:xfrm>
            <a:off x="0" y="247134"/>
            <a:ext cx="12192000" cy="636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3982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AD7D20E-5906-4995-B73F-A87164208C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81" b="4482"/>
          <a:stretch/>
        </p:blipFill>
        <p:spPr>
          <a:xfrm>
            <a:off x="0" y="247134"/>
            <a:ext cx="12192000" cy="630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717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5F21B-63CD-45AC-BFBE-AA47931E7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of Blockchain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C7C3DF-20F2-4AB7-88C9-A1B80FDD98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604" t="17112" r="32650" b="22686"/>
          <a:stretch/>
        </p:blipFill>
        <p:spPr>
          <a:xfrm>
            <a:off x="741405" y="1690689"/>
            <a:ext cx="10612395" cy="436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797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294EA3-8122-4057-B979-EFA35F26C3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39" t="8448" r="3614" b="5564"/>
          <a:stretch/>
        </p:blipFill>
        <p:spPr>
          <a:xfrm>
            <a:off x="358346" y="580768"/>
            <a:ext cx="11392930" cy="589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167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B439FE8-2E96-4B0D-8D2C-C794A7E4C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53" t="7006" r="7162" b="6827"/>
          <a:stretch/>
        </p:blipFill>
        <p:spPr>
          <a:xfrm>
            <a:off x="481914" y="481914"/>
            <a:ext cx="10836875" cy="590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7116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2F6AE4-4D89-4545-93B9-B7A96A2286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3" t="8629" r="777" b="6466"/>
          <a:stretch/>
        </p:blipFill>
        <p:spPr>
          <a:xfrm>
            <a:off x="308919" y="593124"/>
            <a:ext cx="11788346" cy="582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68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A205F-A436-41BA-9DCA-327FB68C0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Blockchain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4C8CBCE-FF98-419D-A3AD-B4152929F1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51" t="16543" r="32172" b="20130"/>
          <a:stretch/>
        </p:blipFill>
        <p:spPr>
          <a:xfrm>
            <a:off x="729049" y="2347785"/>
            <a:ext cx="10624751" cy="366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078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A08F3C-FDE4-43BE-B5B2-3C2EAF8F73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827" r="32331" b="22401"/>
          <a:stretch/>
        </p:blipFill>
        <p:spPr>
          <a:xfrm>
            <a:off x="2074895" y="1631093"/>
            <a:ext cx="8042209" cy="406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113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CCED93-76E2-416E-B48C-D096F0A8F9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627" t="29323" r="32548" b="20130"/>
          <a:stretch/>
        </p:blipFill>
        <p:spPr>
          <a:xfrm>
            <a:off x="1692877" y="1000897"/>
            <a:ext cx="9144000" cy="496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558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B5ACF3-24D2-47FC-8F08-906C73C977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67" t="23954" r="32500" b="19984"/>
          <a:stretch/>
        </p:blipFill>
        <p:spPr>
          <a:xfrm>
            <a:off x="1445741" y="1334530"/>
            <a:ext cx="9403491" cy="458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681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6FF963-20D3-484D-AC12-8A0D72F4B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477" t="16543" r="34726" b="18426"/>
          <a:stretch/>
        </p:blipFill>
        <p:spPr>
          <a:xfrm>
            <a:off x="1334529" y="1260389"/>
            <a:ext cx="3534032" cy="38305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B31EBD-115F-475C-8C9C-7731EEFC0B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49" t="27376" r="32804" b="19805"/>
          <a:stretch/>
        </p:blipFill>
        <p:spPr>
          <a:xfrm>
            <a:off x="6095999" y="1383957"/>
            <a:ext cx="4246605" cy="3534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9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651A6C-A52F-43E6-B03D-6A484BE59D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296" t="15408" r="31803" b="24958"/>
          <a:stretch/>
        </p:blipFill>
        <p:spPr>
          <a:xfrm>
            <a:off x="1025610" y="1285103"/>
            <a:ext cx="9922475" cy="463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191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42EE2C7-EFAE-4F68-8FD9-7EABE43DEE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7685" r="31533" b="24009"/>
          <a:stretch/>
        </p:blipFill>
        <p:spPr>
          <a:xfrm>
            <a:off x="1880265" y="951470"/>
            <a:ext cx="8141063" cy="4658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749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13</Words>
  <Application>Microsoft Office PowerPoint</Application>
  <PresentationFormat>Widescreen</PresentationFormat>
  <Paragraphs>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Blockchain Introduction</vt:lpstr>
      <vt:lpstr>Need of Blockchain</vt:lpstr>
      <vt:lpstr>Need for Blockchain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 Introduction</dc:title>
  <dc:creator>Pavitra</dc:creator>
  <cp:lastModifiedBy>Pavitra</cp:lastModifiedBy>
  <cp:revision>12</cp:revision>
  <dcterms:created xsi:type="dcterms:W3CDTF">2024-09-09T11:27:50Z</dcterms:created>
  <dcterms:modified xsi:type="dcterms:W3CDTF">2024-09-09T18:11:45Z</dcterms:modified>
</cp:coreProperties>
</file>

<file path=docProps/thumbnail.jpeg>
</file>